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C55-3A06-43C1-9659-752955F1D05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688-6DC6-4C1C-A8AE-D4F84B0B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1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C55-3A06-43C1-9659-752955F1D05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688-6DC6-4C1C-A8AE-D4F84B0B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2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C55-3A06-43C1-9659-752955F1D05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688-6DC6-4C1C-A8AE-D4F84B0B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1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C55-3A06-43C1-9659-752955F1D05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688-6DC6-4C1C-A8AE-D4F84B0B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C55-3A06-43C1-9659-752955F1D05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688-6DC6-4C1C-A8AE-D4F84B0B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5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C55-3A06-43C1-9659-752955F1D05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688-6DC6-4C1C-A8AE-D4F84B0B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1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C55-3A06-43C1-9659-752955F1D05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688-6DC6-4C1C-A8AE-D4F84B0B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8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C55-3A06-43C1-9659-752955F1D05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688-6DC6-4C1C-A8AE-D4F84B0B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6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C55-3A06-43C1-9659-752955F1D05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688-6DC6-4C1C-A8AE-D4F84B0B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0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C55-3A06-43C1-9659-752955F1D05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688-6DC6-4C1C-A8AE-D4F84B0B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4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C55-3A06-43C1-9659-752955F1D05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688-6DC6-4C1C-A8AE-D4F84B0B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8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0DC55-3A06-43C1-9659-752955F1D05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DB688-6DC6-4C1C-A8AE-D4F84B0B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4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Lists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Two-dimensional arrays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52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sometimes have data which has a two-dimensional structure (days and hours for example, or rows and columns)</a:t>
            </a:r>
          </a:p>
          <a:p>
            <a:r>
              <a:rPr lang="en-US" dirty="0" smtClean="0"/>
              <a:t>You could store the data in one big list and keep track of the structure some other way but most modern languages provide a way to express the two dimensions directly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05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Python you can think of this structure as a list of lists </a:t>
            </a:r>
          </a:p>
          <a:p>
            <a:r>
              <a:rPr lang="en-US" dirty="0" smtClean="0"/>
              <a:t>mat = [[1,2,3], [5, 9, 2], [7, 8, 3], [6, 7, 0]]</a:t>
            </a:r>
          </a:p>
          <a:p>
            <a:r>
              <a:rPr lang="en-US" dirty="0" smtClean="0"/>
              <a:t>Of course in Python any of these lists can be any size (they don’t all have to be 3 elements long!) </a:t>
            </a:r>
          </a:p>
          <a:p>
            <a:r>
              <a:rPr lang="en-US" dirty="0" smtClean="0"/>
              <a:t>Typically a 2-d array is thought of as having so many rows and so many columns </a:t>
            </a:r>
            <a:r>
              <a:rPr lang="en-US" dirty="0" smtClean="0"/>
              <a:t>(a grid </a:t>
            </a:r>
            <a:r>
              <a:rPr lang="en-US" dirty="0" smtClean="0"/>
              <a:t>like Excel)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31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of 2-d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way to create a 2-d array is as given on the last </a:t>
            </a:r>
            <a:r>
              <a:rPr lang="en-US" dirty="0" smtClean="0"/>
              <a:t>slide, just write it out</a:t>
            </a:r>
            <a:endParaRPr lang="en-US" dirty="0" smtClean="0"/>
          </a:p>
          <a:p>
            <a:r>
              <a:rPr lang="en-US" dirty="0" smtClean="0"/>
              <a:t>Another that is quicker if you want to initialize all elements to one value:</a:t>
            </a:r>
          </a:p>
          <a:p>
            <a:pPr lvl="1"/>
            <a:r>
              <a:rPr lang="en-US" dirty="0" smtClean="0"/>
              <a:t>mat2 = [[0] * 3 for i in range(4)] </a:t>
            </a:r>
          </a:p>
          <a:p>
            <a:pPr marL="914400" lvl="2" indent="0">
              <a:buNone/>
            </a:pPr>
            <a:r>
              <a:rPr lang="en-US" dirty="0" smtClean="0"/>
              <a:t>creates a 2-d array with 4 rows, 3 columns full of </a:t>
            </a:r>
            <a:r>
              <a:rPr lang="en-US" dirty="0" err="1" smtClean="0"/>
              <a:t>zeros</a:t>
            </a: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605898"/>
              </p:ext>
            </p:extLst>
          </p:nvPr>
        </p:nvGraphicFramePr>
        <p:xfrm>
          <a:off x="1600200" y="4953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93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elements of a 2-d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use two subscripts, each in a pair of []</a:t>
            </a:r>
          </a:p>
          <a:p>
            <a:r>
              <a:rPr lang="en-US" dirty="0" smtClean="0"/>
              <a:t>mat [2][1] is the element in the </a:t>
            </a:r>
            <a:r>
              <a:rPr lang="en-US" b="1" dirty="0" smtClean="0"/>
              <a:t>third</a:t>
            </a:r>
            <a:r>
              <a:rPr lang="en-US" dirty="0" smtClean="0"/>
              <a:t> row and </a:t>
            </a:r>
            <a:r>
              <a:rPr lang="en-US" b="1" dirty="0" smtClean="0"/>
              <a:t>second</a:t>
            </a:r>
            <a:r>
              <a:rPr lang="en-US" dirty="0" smtClean="0"/>
              <a:t> column – just like 1-d arrays, </a:t>
            </a:r>
            <a:r>
              <a:rPr lang="en-US" smtClean="0"/>
              <a:t>they start numbering at [0][0]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76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3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270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Lists in Python</vt:lpstr>
      <vt:lpstr>Two dimensions</vt:lpstr>
      <vt:lpstr>List of lists</vt:lpstr>
      <vt:lpstr>Syntax of 2-d arrays</vt:lpstr>
      <vt:lpstr>Accessing elements of a 2-d array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in Python</dc:title>
  <dc:creator>Debby</dc:creator>
  <cp:lastModifiedBy>Debby</cp:lastModifiedBy>
  <cp:revision>4</cp:revision>
  <dcterms:created xsi:type="dcterms:W3CDTF">2014-07-15T04:13:22Z</dcterms:created>
  <dcterms:modified xsi:type="dcterms:W3CDTF">2014-07-18T18:47:47Z</dcterms:modified>
</cp:coreProperties>
</file>